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A64F-7FCA-4C9D-855A-23A682D6303E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BF87E66-3C7E-493A-BF9E-8E5A4DA9378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A64F-7FCA-4C9D-855A-23A682D6303E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7E66-3C7E-493A-BF9E-8E5A4DA9378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0BF87E66-3C7E-493A-BF9E-8E5A4DA9378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A64F-7FCA-4C9D-855A-23A682D6303E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A64F-7FCA-4C9D-855A-23A682D6303E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BF87E66-3C7E-493A-BF9E-8E5A4DA9378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A64F-7FCA-4C9D-855A-23A682D6303E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BF87E66-3C7E-493A-BF9E-8E5A4DA9378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8528A64F-7FCA-4C9D-855A-23A682D6303E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7E66-3C7E-493A-BF9E-8E5A4DA9378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A64F-7FCA-4C9D-855A-23A682D6303E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0BF87E66-3C7E-493A-BF9E-8E5A4DA9378F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A64F-7FCA-4C9D-855A-23A682D6303E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0BF87E66-3C7E-493A-BF9E-8E5A4DA937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A64F-7FCA-4C9D-855A-23A682D6303E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F87E66-3C7E-493A-BF9E-8E5A4DA937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BF87E66-3C7E-493A-BF9E-8E5A4DA9378F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A64F-7FCA-4C9D-855A-23A682D6303E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0BF87E66-3C7E-493A-BF9E-8E5A4DA9378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8528A64F-7FCA-4C9D-855A-23A682D6303E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8528A64F-7FCA-4C9D-855A-23A682D6303E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BF87E66-3C7E-493A-BF9E-8E5A4DA9378F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a-IR" sz="2800" dirty="0" smtClean="0">
                <a:cs typeface="B Nazanin" pitchFamily="2" charset="-78"/>
              </a:rPr>
              <a:t>ارئه دهنده : ندا شیخ ذکریایی</a:t>
            </a:r>
            <a:endParaRPr lang="en-US" sz="2800" dirty="0">
              <a:cs typeface="B Nazanin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a-IR" sz="6600" dirty="0" smtClean="0">
                <a:solidFill>
                  <a:srgbClr val="FF0000"/>
                </a:solidFill>
              </a:rPr>
              <a:t>تزریقات ایمن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40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40"/>
    </mc:Choice>
    <mc:Fallback>
      <p:transition spd="slow" advTm="38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راهنمای عملی در دادن دارو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هرگز از داروی کشیده شده در یک سرنگ برای تزریق به چند بیمار استفاده ننمایید</a:t>
            </a:r>
          </a:p>
          <a:p>
            <a:pPr algn="r" rtl="1"/>
            <a:r>
              <a:rPr lang="fa-IR" dirty="0" smtClean="0"/>
              <a:t>از تعویض صرفا سر سوزن و استفاده مجدد از یک سرنگ برای چند بیمار استفاده ننماید</a:t>
            </a:r>
          </a:p>
          <a:p>
            <a:pPr algn="r" rtl="1"/>
            <a:r>
              <a:rPr lang="fa-IR" dirty="0" smtClean="0"/>
              <a:t>به صورت همزمان دو یا چند ویال دارویی را در بالین بیمار باز ننمایید</a:t>
            </a:r>
          </a:p>
          <a:p>
            <a:pPr algn="r" rt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02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666"/>
    </mc:Choice>
    <mc:Fallback>
      <p:transition spd="slow" advTm="180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راهنمای عملی برای آماده نمودن تزریقات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 algn="r" rtl="1">
              <a:buFont typeface="+mj-lt"/>
              <a:buAutoNum type="arabicPeriod"/>
            </a:pPr>
            <a:r>
              <a:rPr lang="fa-IR" dirty="0" smtClean="0"/>
              <a:t>فضایی که جهت آماده نمودن تزریقات مورد استفاده قرار می دهید را منظم نگه دارید تا تمیزی آن به سهولت ممکن باشد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dirty="0" smtClean="0"/>
              <a:t>قبل از اقدام برای آماده سازی داروها، یا در زمانی که این فضا آلوده به خون و یا ترشحات بدن شده باشد، ان را با الکل 70  درصدتمیز نموده و اجازه دهید تا کاملا خشک شود.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dirty="0" smtClean="0"/>
              <a:t>کلیه وسایل مورد نیاز برای تزریقات را بچینید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65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031"/>
    </mc:Choice>
    <mc:Fallback>
      <p:transition spd="slow" advTm="324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/>
              <a:t>پیشگیری از جراحت کارکنان بهداشتی درمانی با وسایل تیز و برنده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برای شکستن ویال های دارویی با استفاده از یک محافظ مانند پد از تیغ اره استفاده شود</a:t>
            </a:r>
          </a:p>
          <a:p>
            <a:pPr algn="r" rtl="1"/>
            <a:r>
              <a:rPr lang="fa-IR" dirty="0" smtClean="0"/>
              <a:t>از شکستن یا خم کردن سر سوزن قبل از دفع خودداری نمایید</a:t>
            </a:r>
          </a:p>
          <a:p>
            <a:pPr algn="r" rtl="1"/>
            <a:r>
              <a:rPr lang="fa-IR" dirty="0" smtClean="0"/>
              <a:t>از باقی ماندن </a:t>
            </a:r>
            <a:r>
              <a:rPr lang="fa-IR" dirty="0" smtClean="0"/>
              <a:t>ظروف </a:t>
            </a:r>
            <a:r>
              <a:rPr lang="fa-IR" dirty="0" smtClean="0"/>
              <a:t>ایمن بیش از 5 روز در محیط ایمن خودداری شود</a:t>
            </a:r>
          </a:p>
          <a:p>
            <a:pPr algn="r" rt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68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191"/>
    </mc:Choice>
    <mc:Fallback>
      <p:transition spd="slow" advTm="261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39200" cy="65532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37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57"/>
    </mc:Choice>
    <mc:Fallback>
      <p:transition spd="slow" advTm="200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تزریق ایمن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تزریق ایمن به معنای تزریقی است که: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dirty="0" smtClean="0"/>
              <a:t>به دریافت کننده خدمت (بیمار) آسیب نزند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dirty="0" smtClean="0"/>
              <a:t>به ارائه کنندگان/کارکنان خدمات بهداشتی درمانی صدمه ای نرساند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dirty="0" smtClean="0"/>
              <a:t>پسماندهای آن باعث آسیب و زیان در جامعه و محیط زیست نشود</a:t>
            </a:r>
          </a:p>
          <a:p>
            <a:pPr marL="514350" indent="-514350" algn="r" rtl="1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54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59"/>
    </mc:Choice>
    <mc:Fallback>
      <p:transition spd="slow" advTm="26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ابتلا به بیماری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ابتلا به بسیاری از بیماری ها از جمله هپاتیت </a:t>
            </a:r>
            <a:r>
              <a:rPr lang="en-US" dirty="0" smtClean="0"/>
              <a:t>B</a:t>
            </a:r>
            <a:r>
              <a:rPr lang="fa-IR" dirty="0" smtClean="0"/>
              <a:t> و هپاتیت </a:t>
            </a:r>
            <a:r>
              <a:rPr lang="en-US" dirty="0" smtClean="0"/>
              <a:t>C</a:t>
            </a:r>
            <a:r>
              <a:rPr lang="fa-IR" dirty="0" smtClean="0"/>
              <a:t> و ایدز مربوط به تزریقات غیرایمن است.</a:t>
            </a:r>
          </a:p>
          <a:p>
            <a:pPr algn="r" rtl="1"/>
            <a:r>
              <a:rPr lang="fa-IR" dirty="0" smtClean="0"/>
              <a:t>این ویروس ها از طریق خون منتقل می شود.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4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428"/>
    </mc:Choice>
    <mc:Fallback>
      <p:transition spd="slow" advTm="144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خط مشی های پیشگیرانه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حذف تزریقات غیرضروری بهترین روش پیشگیری از عفونت ناشی از تزریقات غیرایمن است.</a:t>
            </a:r>
          </a:p>
          <a:p>
            <a:pPr algn="r" rtl="1"/>
            <a:r>
              <a:rPr lang="fa-IR" dirty="0" smtClean="0"/>
              <a:t>واکسیناسیون کارکنان درمان بر علیه هپاتیت </a:t>
            </a:r>
            <a:r>
              <a:rPr lang="en-US" dirty="0" smtClean="0"/>
              <a:t>B</a:t>
            </a:r>
            <a:r>
              <a:rPr lang="fa-IR" dirty="0" smtClean="0"/>
              <a:t> </a:t>
            </a:r>
          </a:p>
          <a:p>
            <a:pPr algn="r" rtl="1"/>
            <a:r>
              <a:rPr lang="fa-IR" dirty="0" smtClean="0"/>
              <a:t>رعایت بهداشت دست</a:t>
            </a:r>
          </a:p>
          <a:p>
            <a:pPr algn="r" rtl="1"/>
            <a:r>
              <a:rPr lang="fa-IR" dirty="0" smtClean="0"/>
              <a:t>پوشیدن دستکش</a:t>
            </a:r>
          </a:p>
          <a:p>
            <a:pPr algn="r" rtl="1"/>
            <a:r>
              <a:rPr lang="fa-IR" dirty="0" smtClean="0"/>
              <a:t>به حداقل رساندن دستکاری وسایل تیز و برنده</a:t>
            </a:r>
          </a:p>
          <a:p>
            <a:pPr algn="r" rtl="1"/>
            <a:r>
              <a:rPr lang="fa-IR" dirty="0" smtClean="0"/>
              <a:t>تفکیک مطلوب و دفع بهداشتی وسایل تیز و برنده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71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275"/>
    </mc:Choice>
    <mc:Fallback>
      <p:transition spd="slow" advTm="74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ر</a:t>
            </a:r>
            <a:r>
              <a:rPr lang="fa-IR" dirty="0" smtClean="0"/>
              <a:t>عایت بهداشت دست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قبل و بعد از هرگونه تماس با بیمار دست ها شسته شود</a:t>
            </a:r>
          </a:p>
          <a:p>
            <a:pPr algn="r" rtl="1"/>
            <a:r>
              <a:rPr lang="fa-IR" dirty="0" smtClean="0"/>
              <a:t>در صورت آلودگی دست ها با مایعات بدن و خون دست ها شسته شود</a:t>
            </a:r>
          </a:p>
          <a:p>
            <a:pPr algn="r" rtl="1"/>
            <a:r>
              <a:rPr lang="fa-IR" dirty="0" smtClean="0"/>
              <a:t>پانسمان زخم های کوچک قبل از انجام تزریق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72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785"/>
    </mc:Choice>
    <mc:Fallback>
      <p:transition spd="slow" advTm="75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استفاده از دستکش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استفاده از دستکش در زمانی که احتمال تماس با خون و ترشحات بدن بیمار وجود دارد</a:t>
            </a:r>
          </a:p>
          <a:p>
            <a:pPr algn="r" rtl="1"/>
            <a:r>
              <a:rPr lang="fa-IR" dirty="0" smtClean="0"/>
              <a:t>در زمان انجام تزریقات وریدی و خونگیری</a:t>
            </a:r>
          </a:p>
          <a:p>
            <a:pPr algn="r" rtl="1"/>
            <a:r>
              <a:rPr lang="fa-IR" dirty="0" smtClean="0"/>
              <a:t>در صورتی که پوست دست ارائه کننده خدمت سالم نیست</a:t>
            </a:r>
          </a:p>
          <a:p>
            <a:pPr algn="r" rtl="1"/>
            <a:r>
              <a:rPr lang="fa-IR" dirty="0" smtClean="0"/>
              <a:t>در صورتی که پوست بیمار سالم نیست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09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758"/>
    </mc:Choice>
    <mc:Fallback>
      <p:transition spd="slow" advTm="9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سایر وسایل حفاظت یکبار مصرف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استفاده از ماسک و عینک محافظ توصیه نمی شود مگر اینکه احتمال آلودگی با خون یا پاشیدن خون و ترشحات بیمار وجود داشته باشد</a:t>
            </a:r>
          </a:p>
          <a:p>
            <a:pPr marL="0" indent="0" algn="r" rtl="1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86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299"/>
    </mc:Choice>
    <mc:Fallback>
      <p:transition spd="slow" advTm="78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>راهنمای عملی برای ضد عفونی و آماده سازی پوست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 algn="r" rtl="1">
              <a:buFont typeface="+mj-lt"/>
              <a:buAutoNum type="arabicPeriod"/>
            </a:pPr>
            <a:r>
              <a:rPr lang="fa-IR" dirty="0" smtClean="0"/>
              <a:t>موضع تزریق را با پنبه الکل از مرکز به خارج ضدعفونی نمایید.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dirty="0" smtClean="0"/>
              <a:t> اینکا</a:t>
            </a:r>
            <a:r>
              <a:rPr lang="fa-IR" dirty="0"/>
              <a:t>ر را 30 ثانیه ادامه </a:t>
            </a:r>
            <a:r>
              <a:rPr lang="fa-IR" dirty="0" smtClean="0"/>
              <a:t>دهید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dirty="0" smtClean="0"/>
              <a:t>از الکل برای ضر عفونی کردن موضع در تزریق واکسن ها استفاده ننمایید</a:t>
            </a:r>
            <a:endParaRPr lang="fa-IR" dirty="0"/>
          </a:p>
          <a:p>
            <a:pPr marL="514350" indent="-514350" algn="r" rtl="1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5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879"/>
    </mc:Choice>
    <mc:Fallback>
      <p:transition spd="slow" advTm="80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راهنمای عملی برای استفاده از وسایل تزریق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برای هر تزریق از سرنگ و سر سوزن استریل استفاده نمایید</a:t>
            </a:r>
          </a:p>
          <a:p>
            <a:pPr algn="r" rtl="1"/>
            <a:r>
              <a:rPr lang="fa-IR" dirty="0" smtClean="0"/>
              <a:t>قبل از استفاده از سرنگ بسته بندی آن را بررسی نمایید تا از سلامت آن مطمین شوید</a:t>
            </a:r>
          </a:p>
          <a:p>
            <a:pPr algn="r" rtl="1"/>
            <a:r>
              <a:rPr lang="fa-IR" dirty="0" smtClean="0"/>
              <a:t>در صورتی که تاریه انقضای آن تمام شده یا پوشش آن پاره شده است، آن را دور بیندازید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49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76"/>
    </mc:Choice>
    <mc:Fallback>
      <p:transition spd="slow" advTm="40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103</TotalTime>
  <Words>513</Words>
  <Application>Microsoft Office PowerPoint</Application>
  <PresentationFormat>On-screen Show (4:3)</PresentationFormat>
  <Paragraphs>48</Paragraphs>
  <Slides>13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Civic</vt:lpstr>
      <vt:lpstr>تزریقات ایمن</vt:lpstr>
      <vt:lpstr>تزریق ایمن</vt:lpstr>
      <vt:lpstr>ابتلا به بیماری</vt:lpstr>
      <vt:lpstr>خط مشی های پیشگیرانه</vt:lpstr>
      <vt:lpstr>رعایت بهداشت دست</vt:lpstr>
      <vt:lpstr>استفاده از دستکش</vt:lpstr>
      <vt:lpstr>سایر وسایل حفاظت یکبار مصرف</vt:lpstr>
      <vt:lpstr>راهنمای عملی برای ضد عفونی و آماده سازی پوست</vt:lpstr>
      <vt:lpstr>راهنمای عملی برای استفاده از وسایل تزریق</vt:lpstr>
      <vt:lpstr>راهنمای عملی در دادن دارو</vt:lpstr>
      <vt:lpstr>راهنمای عملی برای آماده نمودن تزریقات</vt:lpstr>
      <vt:lpstr>پیشگیری از جراحت کارکنان بهداشتی درمانی با وسایل تیز و برنده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تزریقات ایمن</dc:title>
  <dc:creator>ADMIN</dc:creator>
  <cp:lastModifiedBy>ADMIN</cp:lastModifiedBy>
  <cp:revision>48</cp:revision>
  <dcterms:created xsi:type="dcterms:W3CDTF">2022-03-01T05:31:08Z</dcterms:created>
  <dcterms:modified xsi:type="dcterms:W3CDTF">2022-03-07T20:36:26Z</dcterms:modified>
</cp:coreProperties>
</file>